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321" r:id="rId4"/>
    <p:sldId id="322" r:id="rId5"/>
    <p:sldId id="323" r:id="rId6"/>
    <p:sldId id="298" r:id="rId7"/>
    <p:sldId id="324" r:id="rId8"/>
    <p:sldId id="325" r:id="rId9"/>
    <p:sldId id="273" r:id="rId10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93412-61A9-4925-967B-A7743F81AFBF}" type="datetimeFigureOut">
              <a:rPr lang="nl-BE" smtClean="0"/>
              <a:pPr/>
              <a:t>9/10/2014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225BA-F95F-4BB0-9910-3BADAF2A4190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="" xmlns:p14="http://schemas.microsoft.com/office/powerpoint/2010/main" val="2751190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9F405-784E-4496-9954-7E6F68553125}" type="datetimeFigureOut">
              <a:rPr lang="nl-BE" smtClean="0"/>
              <a:pPr/>
              <a:t>9/10/2014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28AA6-5430-4A16-B6B0-B73F95F789B6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="" xmlns:p14="http://schemas.microsoft.com/office/powerpoint/2010/main" val="335870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98DAAF2-5EE1-4AFE-B05D-4D52C81DB9C9}" type="datetimeFigureOut">
              <a:rPr lang="nl-BE" smtClean="0"/>
              <a:pPr/>
              <a:t>9/10/2014</a:t>
            </a:fld>
            <a:endParaRPr lang="nl-BE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BE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3F65C87-2610-4F2E-BA25-CC8064FE2DC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AAF2-5EE1-4AFE-B05D-4D52C81DB9C9}" type="datetimeFigureOut">
              <a:rPr lang="nl-BE" smtClean="0"/>
              <a:pPr/>
              <a:t>9/10/2014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5C87-2610-4F2E-BA25-CC8064FE2DC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AAF2-5EE1-4AFE-B05D-4D52C81DB9C9}" type="datetimeFigureOut">
              <a:rPr lang="nl-BE" smtClean="0"/>
              <a:pPr/>
              <a:t>9/10/2014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5C87-2610-4F2E-BA25-CC8064FE2DC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8DAAF2-5EE1-4AFE-B05D-4D52C81DB9C9}" type="datetimeFigureOut">
              <a:rPr lang="nl-BE" smtClean="0"/>
              <a:pPr/>
              <a:t>9/10/2014</a:t>
            </a:fld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F65C87-2610-4F2E-BA25-CC8064FE2DCA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98DAAF2-5EE1-4AFE-B05D-4D52C81DB9C9}" type="datetimeFigureOut">
              <a:rPr lang="nl-BE" smtClean="0"/>
              <a:pPr/>
              <a:t>9/10/2014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BE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3F65C87-2610-4F2E-BA25-CC8064FE2DC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AAF2-5EE1-4AFE-B05D-4D52C81DB9C9}" type="datetimeFigureOut">
              <a:rPr lang="nl-BE" smtClean="0"/>
              <a:pPr/>
              <a:t>9/10/2014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5C87-2610-4F2E-BA25-CC8064FE2DCA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AAF2-5EE1-4AFE-B05D-4D52C81DB9C9}" type="datetimeFigureOut">
              <a:rPr lang="nl-BE" smtClean="0"/>
              <a:pPr/>
              <a:t>9/10/2014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5C87-2610-4F2E-BA25-CC8064FE2DCA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8DAAF2-5EE1-4AFE-B05D-4D52C81DB9C9}" type="datetimeFigureOut">
              <a:rPr lang="nl-BE" smtClean="0"/>
              <a:pPr/>
              <a:t>9/10/2014</a:t>
            </a:fld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F65C87-2610-4F2E-BA25-CC8064FE2DCA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AAF2-5EE1-4AFE-B05D-4D52C81DB9C9}" type="datetimeFigureOut">
              <a:rPr lang="nl-BE" smtClean="0"/>
              <a:pPr/>
              <a:t>9/10/2014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5C87-2610-4F2E-BA25-CC8064FE2DC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8DAAF2-5EE1-4AFE-B05D-4D52C81DB9C9}" type="datetimeFigureOut">
              <a:rPr lang="nl-BE" smtClean="0"/>
              <a:pPr/>
              <a:t>9/10/2014</a:t>
            </a:fld>
            <a:endParaRPr lang="nl-BE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F65C87-2610-4F2E-BA25-CC8064FE2DCA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8DAAF2-5EE1-4AFE-B05D-4D52C81DB9C9}" type="datetimeFigureOut">
              <a:rPr lang="nl-BE" smtClean="0"/>
              <a:pPr/>
              <a:t>9/10/2014</a:t>
            </a:fld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F65C87-2610-4F2E-BA25-CC8064FE2DCA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8DAAF2-5EE1-4AFE-B05D-4D52C81DB9C9}" type="datetimeFigureOut">
              <a:rPr lang="nl-BE" smtClean="0"/>
              <a:pPr/>
              <a:t>9/10/2014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3F65C87-2610-4F2E-BA25-CC8064FE2DC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 smtClean="0"/>
              <a:t>Huurdersadviesraad</a:t>
            </a:r>
            <a:r>
              <a:rPr lang="nl-BE" dirty="0" smtClean="0"/>
              <a:t> - 4</a:t>
            </a:r>
            <a:br>
              <a:rPr lang="nl-BE" dirty="0" smtClean="0"/>
            </a:br>
            <a:r>
              <a:rPr lang="nl-BE" dirty="0" smtClean="0"/>
              <a:t>Meldpunten - 3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10/10/2014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Verloop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 smtClean="0"/>
              <a:t>Woon gezond, geef lucht aan je woning!</a:t>
            </a:r>
          </a:p>
          <a:p>
            <a:r>
              <a:rPr lang="nl-BE" dirty="0" smtClean="0"/>
              <a:t>VIVAS 29/11</a:t>
            </a:r>
          </a:p>
          <a:p>
            <a:r>
              <a:rPr lang="nl-BE" dirty="0" err="1" smtClean="0"/>
              <a:t>Huurdersbrochure</a:t>
            </a:r>
            <a:endParaRPr lang="nl-BE" dirty="0" smtClean="0"/>
          </a:p>
          <a:p>
            <a:r>
              <a:rPr lang="nl-BE" dirty="0" smtClean="0"/>
              <a:t>Winter 2014/2015</a:t>
            </a:r>
          </a:p>
          <a:p>
            <a:r>
              <a:rPr lang="nl-BE" dirty="0" smtClean="0"/>
              <a:t>VARIA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Stefanie Vanhoutte: </a:t>
            </a:r>
            <a:endParaRPr lang="nl-BE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6189" y="1600200"/>
            <a:ext cx="5189621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VIVAS 2014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 smtClean="0"/>
              <a:t>29/11/2014 Bewonerscongres </a:t>
            </a:r>
          </a:p>
          <a:p>
            <a:pPr lvl="1"/>
            <a:r>
              <a:rPr lang="nl-BE" dirty="0" smtClean="0"/>
              <a:t>Sociaal is meer dan gezellig</a:t>
            </a:r>
          </a:p>
          <a:p>
            <a:r>
              <a:rPr lang="nl-BE" dirty="0" smtClean="0"/>
              <a:t>Programma</a:t>
            </a:r>
          </a:p>
          <a:p>
            <a:pPr lvl="1"/>
            <a:r>
              <a:rPr lang="nl-BE" dirty="0" smtClean="0"/>
              <a:t>9u45:	 onthaal met koffie</a:t>
            </a:r>
          </a:p>
          <a:p>
            <a:pPr lvl="1"/>
            <a:r>
              <a:rPr lang="nl-BE" dirty="0" smtClean="0"/>
              <a:t>10u45: 	welkomstwoord door vertegenwoordiger 		VIVAS</a:t>
            </a:r>
          </a:p>
          <a:p>
            <a:pPr lvl="1"/>
            <a:r>
              <a:rPr lang="nl-BE" dirty="0" smtClean="0"/>
              <a:t>11u00: 	paneldebat Directeur SHM Mol – Directeur 		VVH – VIVAS vertegenwoordiger</a:t>
            </a:r>
          </a:p>
          <a:p>
            <a:pPr lvl="1"/>
            <a:r>
              <a:rPr lang="nl-BE" dirty="0" smtClean="0"/>
              <a:t>12u00:	lunch</a:t>
            </a:r>
          </a:p>
          <a:p>
            <a:pPr lvl="1"/>
            <a:r>
              <a:rPr lang="nl-BE" dirty="0" smtClean="0"/>
              <a:t>14u00: 	</a:t>
            </a:r>
            <a:r>
              <a:rPr lang="nl-BE" dirty="0" err="1" smtClean="0"/>
              <a:t>Keuze-activiteit</a:t>
            </a:r>
            <a:endParaRPr lang="nl-BE" dirty="0" smtClean="0"/>
          </a:p>
          <a:p>
            <a:pPr lvl="1"/>
            <a:r>
              <a:rPr lang="nl-BE" dirty="0" smtClean="0"/>
              <a:t>16u00: 	afsluitende drink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Bewonerscongres - praktisch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 smtClean="0"/>
              <a:t>Waar?</a:t>
            </a:r>
          </a:p>
          <a:p>
            <a:pPr lvl="1"/>
            <a:r>
              <a:rPr lang="nl-BE" dirty="0" smtClean="0"/>
              <a:t>CC ‘t Getouw in Mol</a:t>
            </a:r>
          </a:p>
          <a:p>
            <a:pPr lvl="1"/>
            <a:r>
              <a:rPr lang="nl-BE" dirty="0" smtClean="0"/>
              <a:t>Hoe er geraken? </a:t>
            </a:r>
          </a:p>
          <a:p>
            <a:pPr lvl="2"/>
            <a:r>
              <a:rPr lang="nl-BE" dirty="0" smtClean="0"/>
              <a:t>Er vertrekt een bewonersbus vanuit Oostende. Eventueel navragen of er nog enkele plaatsjes zijn.</a:t>
            </a:r>
          </a:p>
          <a:p>
            <a:pPr lvl="2"/>
            <a:r>
              <a:rPr lang="nl-BE" dirty="0" smtClean="0"/>
              <a:t>Zelf met het openbaar vervoer.</a:t>
            </a:r>
          </a:p>
          <a:p>
            <a:r>
              <a:rPr lang="nl-BE" dirty="0" smtClean="0"/>
              <a:t>Inschrijven </a:t>
            </a:r>
          </a:p>
          <a:p>
            <a:pPr lvl="1"/>
            <a:r>
              <a:rPr lang="nl-BE" dirty="0" smtClean="0"/>
              <a:t>Folder afgeven aan Hanne samen met inschrijvingsgeld 5€.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Blauwe infobrochure 2014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 smtClean="0"/>
              <a:t>Nog opmerkingen op de nieuwe lay-out. </a:t>
            </a:r>
            <a:endParaRPr lang="nl-BE" dirty="0" smtClean="0"/>
          </a:p>
          <a:p>
            <a:r>
              <a:rPr lang="nl-BE" dirty="0" smtClean="0"/>
              <a:t>Constructieve opmerkingen zullen meegenomen worden naar de volgende brochure 2015.</a:t>
            </a:r>
            <a:endParaRPr lang="nl-BE" dirty="0" smtClean="0"/>
          </a:p>
          <a:p>
            <a:r>
              <a:rPr lang="nl-BE" dirty="0" smtClean="0"/>
              <a:t>Heeft iedereen een brochure ontvangen? </a:t>
            </a:r>
          </a:p>
          <a:p>
            <a:pPr lvl="1"/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Meldpunten	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 smtClean="0"/>
              <a:t>De winter ingaan met voldoende zout.</a:t>
            </a:r>
          </a:p>
          <a:p>
            <a:pPr lvl="1"/>
            <a:r>
              <a:rPr lang="nl-BE" dirty="0" smtClean="0"/>
              <a:t>Vorig jaar werd veel zout verdeeld, maar weinig verbruikt.</a:t>
            </a:r>
          </a:p>
          <a:p>
            <a:pPr lvl="1"/>
            <a:r>
              <a:rPr lang="nl-BE" dirty="0" smtClean="0"/>
              <a:t>Hoeveel zout is er nog voorradig bij jou?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Huurdersadviesraad</a:t>
            </a:r>
            <a:r>
              <a:rPr lang="nl-BE" dirty="0" smtClean="0"/>
              <a:t>	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 smtClean="0"/>
              <a:t>Thema volgend jaar</a:t>
            </a:r>
          </a:p>
          <a:p>
            <a:pPr lvl="1"/>
            <a:r>
              <a:rPr lang="nl-BE" dirty="0" smtClean="0"/>
              <a:t>Kan je al eens brainstormen over het thema van volgend jaar?</a:t>
            </a:r>
          </a:p>
          <a:p>
            <a:pPr lvl="1"/>
            <a:r>
              <a:rPr lang="nl-BE" dirty="0" smtClean="0"/>
              <a:t>In december volgt een voorbereidende vergadering voor 2015.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Bedankt!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10 oktober2014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3420</TotalTime>
  <Words>167</Words>
  <Application>Microsoft Office PowerPoint</Application>
  <PresentationFormat>Diavoorstelling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Oriel</vt:lpstr>
      <vt:lpstr>Huurdersadviesraad - 4 Meldpunten - 3</vt:lpstr>
      <vt:lpstr>Verloop</vt:lpstr>
      <vt:lpstr>Stefanie Vanhoutte: </vt:lpstr>
      <vt:lpstr>VIVAS 2014</vt:lpstr>
      <vt:lpstr>Bewonerscongres - praktisch</vt:lpstr>
      <vt:lpstr>Blauwe infobrochure 2014</vt:lpstr>
      <vt:lpstr>Meldpunten </vt:lpstr>
      <vt:lpstr>Huurdersadviesraad </vt:lpstr>
      <vt:lpstr>Bedankt!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Hanne Mistiaen - 051/26 27 94</dc:creator>
  <cp:lastModifiedBy>Hanne Mistiaen - 051/26 27 94</cp:lastModifiedBy>
  <cp:revision>259</cp:revision>
  <dcterms:created xsi:type="dcterms:W3CDTF">2013-11-25T07:52:41Z</dcterms:created>
  <dcterms:modified xsi:type="dcterms:W3CDTF">2014-10-09T12:58:56Z</dcterms:modified>
</cp:coreProperties>
</file>